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60" r:id="rId3"/>
    <p:sldId id="258" r:id="rId4"/>
    <p:sldId id="259" r:id="rId5"/>
    <p:sldId id="277" r:id="rId6"/>
    <p:sldId id="270" r:id="rId7"/>
    <p:sldId id="273" r:id="rId8"/>
    <p:sldId id="274" r:id="rId9"/>
    <p:sldId id="275" r:id="rId10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>
        <p:scale>
          <a:sx n="64" d="100"/>
          <a:sy n="64" d="100"/>
        </p:scale>
        <p:origin x="-966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6C7D2-D3E7-4A36-B531-B691658876FE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98F0A-447D-4D7E-A505-8295075A5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4634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A8AFC-162F-49FE-9523-32CA7C17505C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2C64C-1074-4A30-B111-1FEB4D6BC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756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6B82-6642-4AB5-886B-8BB5BD4FE15C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37136-2016-4460-AB22-1FE47C373C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4961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37C0A-86E6-41A6-9825-2A019AE15EEC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2F71F-6EE8-40B6-BC3C-B3BED1297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3941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BA0F1-6BDE-43E4-8EAC-9C1F344C3F36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62AF7-AAC0-4B08-A217-9125958F5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0469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D05CD-1257-4703-AB5F-D6D397A3BADE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0C657-4EAF-4334-A653-3B3EE1CB1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6587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1E219-29BD-47CC-9DE3-B42C026D4A31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42A5E-BAB0-4FEF-A3E1-E425FC39F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2426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9C0DF-024F-479F-9EF1-D36FF594A815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34CF1-0D30-4BA7-A41E-44734BEC1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709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B90C4-1876-4D91-BEBF-30FAD8268803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B0DC-3F57-4B61-948C-5774BFE7F6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379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77567-DDEA-4548-8BA4-1A21D6249116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A63B5-B373-4EB2-B19D-363A9C7ED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741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1A6C3-2A40-441E-A91B-B244A2259CC4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1198F-8C77-49F7-A65D-458121F2E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202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9105E4-1755-4CFE-81D2-40FCF5E47A68}" type="datetimeFigureOut">
              <a:rPr lang="ru-RU"/>
              <a:pPr>
                <a:defRPr/>
              </a:pPr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71517C-5F36-409D-A287-7DCEF9F9E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85;&#1072;%20&#1089;&#1072;&#1081;&#1090;%20&#1048;&#1052;&#1062;\&#1053;&#1072;&#1095;.%20&#1086;&#1073;&#1088;.%20%20&#1080;&#1090;&#1086;&#1075;&#1080;%20&#1075;&#1086;&#1088;&#1086;&#1076;&#1089;&#1082;&#1086;&#1075;&#1086;%20&#1084;&#1077;&#1090;.%20&#1082;&#1086;&#1085;&#1082;&#1091;&#1088;&#1089;&#1072;\&#1058;&#1091;&#1088;&#1072;&#1083;&#1080;&#1085;&#1072;%20%20&#1040;.%20&#1055;.%20,&#1091;&#1088;&#1086;&#1082;%20&#1084;&#1072;&#1090;&#1077;&#1084;&#1072;&#1090;&#1080;&#1082;&#1080;.%20&#1057;&#1083;&#1086;&#1078;&#1077;&#1085;&#1080;&#1077;%20&#1080;%20&#1074;&#1099;&#1095;&#1080;&#1090;&#1072;&#1085;&#1080;&#1077;\&#1071;%20&#1088;&#1072;&#1082;&#1077;&#1090;&#1072;.mp4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6132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5-конечная звезда 9"/>
          <p:cNvSpPr/>
          <p:nvPr/>
        </p:nvSpPr>
        <p:spPr>
          <a:xfrm>
            <a:off x="3352800" y="301625"/>
            <a:ext cx="2717800" cy="22367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3+7= </a:t>
            </a:r>
          </a:p>
        </p:txBody>
      </p:sp>
      <p:sp>
        <p:nvSpPr>
          <p:cNvPr id="3" name="5-конечная звезда 2"/>
          <p:cNvSpPr/>
          <p:nvPr/>
        </p:nvSpPr>
        <p:spPr>
          <a:xfrm>
            <a:off x="444500" y="125413"/>
            <a:ext cx="2487613" cy="193833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10-6</a:t>
            </a:r>
            <a:r>
              <a:rPr lang="ru-RU" dirty="0"/>
              <a:t>= </a:t>
            </a:r>
          </a:p>
        </p:txBody>
      </p:sp>
      <p:sp>
        <p:nvSpPr>
          <p:cNvPr id="7" name="5-конечная звезда 6"/>
          <p:cNvSpPr/>
          <p:nvPr/>
        </p:nvSpPr>
        <p:spPr>
          <a:xfrm>
            <a:off x="500063" y="2389188"/>
            <a:ext cx="2662237" cy="19748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2+4=</a:t>
            </a:r>
            <a:r>
              <a:rPr lang="ru-RU" dirty="0"/>
              <a:t> </a:t>
            </a:r>
          </a:p>
        </p:txBody>
      </p:sp>
      <p:sp>
        <p:nvSpPr>
          <p:cNvPr id="8" name="5-конечная звезда 7"/>
          <p:cNvSpPr/>
          <p:nvPr/>
        </p:nvSpPr>
        <p:spPr>
          <a:xfrm>
            <a:off x="4678363" y="2152650"/>
            <a:ext cx="3389312" cy="268763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</a:t>
            </a:r>
            <a:r>
              <a:rPr lang="ru-RU" sz="3200" dirty="0"/>
              <a:t>= </a:t>
            </a:r>
          </a:p>
        </p:txBody>
      </p:sp>
      <p:sp>
        <p:nvSpPr>
          <p:cNvPr id="9" name="5-конечная звезда 8"/>
          <p:cNvSpPr/>
          <p:nvPr/>
        </p:nvSpPr>
        <p:spPr>
          <a:xfrm>
            <a:off x="2405063" y="3549650"/>
            <a:ext cx="2790825" cy="274637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9-5= </a:t>
            </a:r>
          </a:p>
        </p:txBody>
      </p:sp>
      <p:sp>
        <p:nvSpPr>
          <p:cNvPr id="12" name="5-конечная звезда 11"/>
          <p:cNvSpPr/>
          <p:nvPr/>
        </p:nvSpPr>
        <p:spPr>
          <a:xfrm>
            <a:off x="7026275" y="4364038"/>
            <a:ext cx="3252788" cy="21653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10+5=</a:t>
            </a:r>
          </a:p>
        </p:txBody>
      </p:sp>
      <p:sp>
        <p:nvSpPr>
          <p:cNvPr id="14" name="5-конечная звезда 13"/>
          <p:cNvSpPr/>
          <p:nvPr/>
        </p:nvSpPr>
        <p:spPr>
          <a:xfrm>
            <a:off x="6637338" y="0"/>
            <a:ext cx="2859087" cy="218916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6-2= </a:t>
            </a:r>
          </a:p>
        </p:txBody>
      </p:sp>
      <p:sp>
        <p:nvSpPr>
          <p:cNvPr id="15" name="5-конечная звезда 14"/>
          <p:cNvSpPr/>
          <p:nvPr/>
        </p:nvSpPr>
        <p:spPr>
          <a:xfrm>
            <a:off x="8845550" y="2798763"/>
            <a:ext cx="3019425" cy="192246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5+4= </a:t>
            </a:r>
          </a:p>
        </p:txBody>
      </p:sp>
      <p:sp>
        <p:nvSpPr>
          <p:cNvPr id="16" name="5-конечная звезда 15"/>
          <p:cNvSpPr/>
          <p:nvPr/>
        </p:nvSpPr>
        <p:spPr>
          <a:xfrm>
            <a:off x="9105900" y="341313"/>
            <a:ext cx="2841625" cy="215741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7-5=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450" y="322263"/>
            <a:ext cx="10515600" cy="4351337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400" dirty="0" smtClean="0"/>
              <a:t>10-6=             (а)          5+4=            (к)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400" dirty="0" smtClean="0"/>
              <a:t>10-1=              (к)         2+4=             (г)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400" dirty="0" smtClean="0"/>
              <a:t>6-2=                 (а)        10+5=           (л)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400" dirty="0" smtClean="0"/>
              <a:t>7-5=                 (и)          3+7=            (т)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400" dirty="0" smtClean="0"/>
              <a:t>9-5=                 (а)</a:t>
            </a:r>
            <a:endParaRPr lang="ru-RU" sz="44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259013" y="793750"/>
            <a:ext cx="590550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137275" y="736600"/>
            <a:ext cx="492125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498725" y="1633538"/>
            <a:ext cx="581025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364288" y="1619250"/>
            <a:ext cx="492125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487613" y="2438400"/>
            <a:ext cx="592137" cy="1270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436813" y="3363913"/>
            <a:ext cx="569912" cy="1270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398713" y="4229100"/>
            <a:ext cx="608012" cy="1270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375400" y="2547938"/>
            <a:ext cx="433388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267450" y="3286125"/>
            <a:ext cx="490538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105" name="Объект 6"/>
          <p:cNvGraphicFramePr>
            <a:graphicFrameLocks/>
          </p:cNvGraphicFramePr>
          <p:nvPr/>
        </p:nvGraphicFramePr>
        <p:xfrm>
          <a:off x="874713" y="4657725"/>
          <a:ext cx="10379079" cy="1755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3231"/>
                <a:gridCol w="1153231"/>
                <a:gridCol w="1153231"/>
                <a:gridCol w="1153231"/>
                <a:gridCol w="1153231"/>
                <a:gridCol w="1153231"/>
                <a:gridCol w="1153231"/>
                <a:gridCol w="1153231"/>
                <a:gridCol w="1153231"/>
              </a:tblGrid>
              <a:tr h="850067">
                <a:tc>
                  <a:txBody>
                    <a:bodyPr/>
                    <a:lstStyle/>
                    <a:p>
                      <a:pPr algn="ctr"/>
                      <a:r>
                        <a:rPr lang="ru-RU" sz="4400" i="1" smtClean="0"/>
                        <a:t>6</a:t>
                      </a:r>
                      <a:endParaRPr lang="ru-RU" sz="4400" i="1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i="1" smtClean="0"/>
                        <a:t>4</a:t>
                      </a:r>
                      <a:endParaRPr lang="ru-RU" sz="4400" i="1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i="1" smtClean="0"/>
                        <a:t>1</a:t>
                      </a:r>
                      <a:r>
                        <a:rPr lang="ru-RU" sz="4400" i="1" smtClean="0"/>
                        <a:t>5</a:t>
                      </a:r>
                      <a:endParaRPr lang="ru-RU" sz="4400" i="1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i="1" smtClean="0"/>
                        <a:t>4</a:t>
                      </a:r>
                      <a:endParaRPr lang="ru-RU" sz="4400" i="1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i="1" smtClean="0"/>
                        <a:t>9</a:t>
                      </a:r>
                      <a:endParaRPr lang="ru-RU" sz="4400" i="1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i="1" smtClean="0"/>
                        <a:t>10</a:t>
                      </a:r>
                      <a:endParaRPr lang="ru-RU" sz="4400" i="1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i="1" smtClean="0"/>
                        <a:t>2</a:t>
                      </a:r>
                      <a:endParaRPr lang="ru-RU" sz="4400" i="1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i="1" smtClean="0"/>
                        <a:t>9</a:t>
                      </a:r>
                      <a:endParaRPr lang="ru-RU" sz="4400" i="1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i="1" smtClean="0"/>
                        <a:t>4</a:t>
                      </a:r>
                      <a:endParaRPr lang="ru-RU" sz="4400" i="1" dirty="0"/>
                    </a:p>
                  </a:txBody>
                  <a:tcPr marL="91448" marR="91448" marT="45723" marB="45723"/>
                </a:tc>
              </a:tr>
              <a:tr h="90570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8" marR="91448" marT="45723" marB="45723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8" marR="91448" marT="45723" marB="45723"/>
                </a:tc>
              </a:tr>
            </a:tbl>
          </a:graphicData>
        </a:graphic>
      </p:graphicFrame>
      <p:sp>
        <p:nvSpPr>
          <p:cNvPr id="106" name="TextBox 105"/>
          <p:cNvSpPr txBox="1">
            <a:spLocks noChangeArrowheads="1"/>
          </p:cNvSpPr>
          <p:nvPr/>
        </p:nvSpPr>
        <p:spPr bwMode="auto">
          <a:xfrm>
            <a:off x="2206625" y="5740400"/>
            <a:ext cx="823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Calibri" pitchFamily="34" charset="0"/>
              </a:rPr>
              <a:t>А</a:t>
            </a:r>
          </a:p>
        </p:txBody>
      </p:sp>
      <p:sp>
        <p:nvSpPr>
          <p:cNvPr id="107" name="TextBox 106"/>
          <p:cNvSpPr txBox="1">
            <a:spLocks noChangeArrowheads="1"/>
          </p:cNvSpPr>
          <p:nvPr/>
        </p:nvSpPr>
        <p:spPr bwMode="auto">
          <a:xfrm>
            <a:off x="10283825" y="5722938"/>
            <a:ext cx="1095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Calibri" pitchFamily="34" charset="0"/>
              </a:rPr>
              <a:t>А</a:t>
            </a:r>
          </a:p>
        </p:txBody>
      </p:sp>
      <p:sp>
        <p:nvSpPr>
          <p:cNvPr id="108" name="TextBox 107"/>
          <p:cNvSpPr txBox="1">
            <a:spLocks noChangeArrowheads="1"/>
          </p:cNvSpPr>
          <p:nvPr/>
        </p:nvSpPr>
        <p:spPr bwMode="auto">
          <a:xfrm>
            <a:off x="4748213" y="5740400"/>
            <a:ext cx="8239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09" name="TextBox 108"/>
          <p:cNvSpPr txBox="1">
            <a:spLocks noChangeArrowheads="1"/>
          </p:cNvSpPr>
          <p:nvPr/>
        </p:nvSpPr>
        <p:spPr bwMode="auto">
          <a:xfrm>
            <a:off x="5465763" y="5740400"/>
            <a:ext cx="1247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Calibri" pitchFamily="34" charset="0"/>
              </a:rPr>
              <a:t>К</a:t>
            </a:r>
          </a:p>
        </p:txBody>
      </p:sp>
      <p:sp>
        <p:nvSpPr>
          <p:cNvPr id="110" name="TextBox 109"/>
          <p:cNvSpPr txBox="1">
            <a:spLocks noChangeArrowheads="1"/>
          </p:cNvSpPr>
          <p:nvPr/>
        </p:nvSpPr>
        <p:spPr bwMode="auto">
          <a:xfrm>
            <a:off x="9083675" y="5740400"/>
            <a:ext cx="11795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Calibri" pitchFamily="34" charset="0"/>
              </a:rPr>
              <a:t>К</a:t>
            </a:r>
          </a:p>
        </p:txBody>
      </p:sp>
      <p:sp>
        <p:nvSpPr>
          <p:cNvPr id="111" name="TextBox 110"/>
          <p:cNvSpPr txBox="1">
            <a:spLocks noChangeArrowheads="1"/>
          </p:cNvSpPr>
          <p:nvPr/>
        </p:nvSpPr>
        <p:spPr bwMode="auto">
          <a:xfrm>
            <a:off x="874713" y="5740400"/>
            <a:ext cx="1600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latin typeface="Calibri" pitchFamily="34" charset="0"/>
              </a:rPr>
              <a:t>Г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3119438" y="5740400"/>
            <a:ext cx="1600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Calibri" pitchFamily="34" charset="0"/>
              </a:rPr>
              <a:t>Л</a:t>
            </a:r>
          </a:p>
        </p:txBody>
      </p:sp>
      <p:sp>
        <p:nvSpPr>
          <p:cNvPr id="113" name="TextBox 112"/>
          <p:cNvSpPr txBox="1">
            <a:spLocks noChangeArrowheads="1"/>
          </p:cNvSpPr>
          <p:nvPr/>
        </p:nvSpPr>
        <p:spPr bwMode="auto">
          <a:xfrm>
            <a:off x="6737350" y="5757863"/>
            <a:ext cx="1166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Calibri" pitchFamily="34" charset="0"/>
              </a:rPr>
              <a:t>Т</a:t>
            </a: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7924800" y="5722938"/>
            <a:ext cx="1138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Calibri" pitchFamily="34" charset="0"/>
              </a:rPr>
              <a:t>И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-860425" y="546100"/>
            <a:ext cx="635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>
                <a:latin typeface="Calibri" pitchFamily="34" charset="0"/>
              </a:rPr>
              <a:t>4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-860425" y="1520825"/>
            <a:ext cx="419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600">
                <a:latin typeface="Calibri" pitchFamily="34" charset="0"/>
              </a:rPr>
              <a:t>9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-968375" y="3918743"/>
            <a:ext cx="635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>
                <a:latin typeface="Calibri" pitchFamily="34" charset="0"/>
              </a:rPr>
              <a:t>4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-758825" y="2224881"/>
            <a:ext cx="635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 smtClean="0">
                <a:latin typeface="Calibri" pitchFamily="34" charset="0"/>
              </a:rPr>
              <a:t>4 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-774388" y="3053556"/>
            <a:ext cx="635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 smtClean="0">
                <a:latin typeface="Calibri" pitchFamily="34" charset="0"/>
              </a:rPr>
              <a:t>2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12693181" y="413543"/>
            <a:ext cx="635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 smtClean="0">
                <a:latin typeface="Calibri" pitchFamily="34" charset="0"/>
              </a:rPr>
              <a:t>9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12791293" y="2115234"/>
            <a:ext cx="78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Calibri" pitchFamily="34" charset="0"/>
              </a:rPr>
              <a:t>15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12702393" y="3053556"/>
            <a:ext cx="8763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Calibri" pitchFamily="34" charset="0"/>
              </a:rPr>
              <a:t>10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12696562" y="1310481"/>
            <a:ext cx="635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dirty="0" smtClean="0">
                <a:latin typeface="Calibri" pitchFamily="34" charset="0"/>
              </a:rPr>
              <a:t>6</a:t>
            </a:r>
            <a:endParaRPr lang="ru-RU" sz="3600" dirty="0"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4818E-6 -3.98844E-6 L 0.20816 -0.013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8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2151E-6 6.93642E-7 L 0.22053 -0.030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0" y="-15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4818E-6 -3.98844E-6 L 0.20816 -0.0131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8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4818E-6 -3.98844E-6 L 0.20816 -0.0131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8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4818E-6 -3.98844E-6 L 0.20816 -0.0131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8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8 -2.02312E-6 L -0.59059 0.0041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95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4855E-6 9.24855E-7 L -0.56572 0.0032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92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29 0.00671 L -0.56832 0.0034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08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1128E-6 -1.90751E-6 L -0.57445 -0.0023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22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22" grpId="0"/>
      <p:bldP spid="23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7600" y="-2667000"/>
            <a:ext cx="19507200" cy="121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10283870"/>
              </p:ext>
            </p:extLst>
          </p:nvPr>
        </p:nvGraphicFramePr>
        <p:xfrm>
          <a:off x="126213" y="146727"/>
          <a:ext cx="5300227" cy="6568866"/>
        </p:xfrm>
        <a:graphic>
          <a:graphicData uri="http://schemas.openxmlformats.org/drawingml/2006/table">
            <a:tbl>
              <a:tblPr firstRow="1" firstCol="1" bandRow="1"/>
              <a:tblGrid>
                <a:gridCol w="1070819"/>
                <a:gridCol w="1071363"/>
                <a:gridCol w="1070819"/>
                <a:gridCol w="1043613"/>
                <a:gridCol w="1043613"/>
              </a:tblGrid>
              <a:tr h="12836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836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589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836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589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68" marR="522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1605967"/>
              </p:ext>
            </p:extLst>
          </p:nvPr>
        </p:nvGraphicFramePr>
        <p:xfrm>
          <a:off x="5741233" y="168021"/>
          <a:ext cx="6250897" cy="7406640"/>
        </p:xfrm>
        <a:graphic>
          <a:graphicData uri="http://schemas.openxmlformats.org/drawingml/2006/table">
            <a:tbl>
              <a:tblPr firstRow="1" firstCol="1" bandRow="1"/>
              <a:tblGrid>
                <a:gridCol w="1262886"/>
                <a:gridCol w="1263527"/>
                <a:gridCol w="1262886"/>
                <a:gridCol w="1230799"/>
                <a:gridCol w="1230799"/>
              </a:tblGrid>
              <a:tr h="6945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-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9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45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8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45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7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45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4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6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45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5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45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-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6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4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45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7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3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45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8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45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10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9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=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AR YuanGB Bold"/>
                          <a:ea typeface="Calibri"/>
                          <a:cs typeface="Times New Roman"/>
                        </a:rPr>
                        <a:t>1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73" marR="28073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2728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614" y="155263"/>
            <a:ext cx="10515600" cy="1325563"/>
          </a:xfrm>
        </p:spPr>
        <p:txBody>
          <a:bodyPr/>
          <a:lstStyle/>
          <a:p>
            <a:r>
              <a:rPr lang="ru-RU" i="1" dirty="0" smtClean="0"/>
              <a:t>№ 1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/>
          </a:p>
        </p:txBody>
      </p:sp>
      <p:pic>
        <p:nvPicPr>
          <p:cNvPr id="1026" name="Picture 2" descr="C:\Users\Николай\Pictures\2016-12-11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082072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77650" y="3272490"/>
            <a:ext cx="2785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1 0  – 4 = 6</a:t>
            </a:r>
            <a:endParaRPr lang="ru-RU" sz="40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8973623" y="3077130"/>
            <a:ext cx="23391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9 – 1  = 8</a:t>
            </a:r>
            <a:endParaRPr lang="ru-RU" sz="40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77649" y="4491210"/>
            <a:ext cx="23203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8 – 2 =  6</a:t>
            </a:r>
            <a:endParaRPr lang="ru-RU" sz="40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8877612" y="4509120"/>
            <a:ext cx="25777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 8 –  0 = 8</a:t>
            </a:r>
            <a:endParaRPr lang="ru-RU" sz="40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8877612" y="5718906"/>
            <a:ext cx="29097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 1 0  – 2 = 8</a:t>
            </a:r>
            <a:endParaRPr lang="ru-RU" sz="40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7649" y="5718906"/>
            <a:ext cx="23391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9 – 3 =  6</a:t>
            </a:r>
            <a:endParaRPr lang="ru-RU" sz="40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4675048" y="3259573"/>
            <a:ext cx="2624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 8 –  1 =  7</a:t>
            </a:r>
            <a:endParaRPr lang="ru-RU" sz="40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4847861" y="4509120"/>
            <a:ext cx="27671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1 0  – 3 = 7</a:t>
            </a:r>
            <a:endParaRPr lang="ru-RU" sz="40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847861" y="5710653"/>
            <a:ext cx="2767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9 – 2  = 7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xmlns="" val="132515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Николай\Pictures\2016-12-11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921"/>
            <a:ext cx="12191999" cy="66256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19096" y="5491622"/>
            <a:ext cx="21820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1  0      9</a:t>
            </a:r>
            <a:endParaRPr lang="ru-RU" sz="40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132433" y="603768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19</a:t>
            </a:r>
            <a:endParaRPr lang="ru-RU" sz="40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205927" y="2638269"/>
            <a:ext cx="2065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1  0     5</a:t>
            </a:r>
            <a:endParaRPr lang="ru-RU" sz="40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803021" y="3203343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1 5</a:t>
            </a:r>
            <a:endParaRPr lang="ru-RU" sz="40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803021" y="6037688"/>
            <a:ext cx="10818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2  0</a:t>
            </a:r>
            <a:endParaRPr lang="ru-RU" sz="40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816185" y="5378291"/>
            <a:ext cx="2908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 1  0     1   0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xmlns="" val="3435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Я ракет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742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132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8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475" y="552542"/>
            <a:ext cx="11153931" cy="4079419"/>
          </a:xfrm>
        </p:spPr>
        <p:txBody>
          <a:bodyPr/>
          <a:lstStyle/>
          <a:p>
            <a:pPr marL="0" indent="0">
              <a:buNone/>
            </a:pPr>
            <a:endParaRPr lang="ru-RU" sz="5400" dirty="0" smtClean="0"/>
          </a:p>
          <a:p>
            <a:pPr marL="0" indent="0">
              <a:buNone/>
            </a:pPr>
            <a:r>
              <a:rPr lang="ru-RU" sz="5400" dirty="0" smtClean="0"/>
              <a:t>6 –  1= 5                               3  +  4 = 7</a:t>
            </a:r>
          </a:p>
          <a:p>
            <a:pPr marL="0" indent="0">
              <a:buNone/>
            </a:pPr>
            <a:endParaRPr lang="ru-RU" sz="5400" dirty="0" smtClean="0"/>
          </a:p>
          <a:p>
            <a:pPr marL="0" indent="0">
              <a:buNone/>
            </a:pPr>
            <a:r>
              <a:rPr lang="ru-RU" sz="5400" dirty="0" smtClean="0"/>
              <a:t>7  –  3= 4                               9  –  7= 2</a:t>
            </a:r>
            <a:endParaRPr lang="ru-RU" sz="5400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8224597" y="3120453"/>
            <a:ext cx="899415" cy="76449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936871" y="3120453"/>
            <a:ext cx="899415" cy="76449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8044699" y="1379096"/>
            <a:ext cx="899415" cy="76449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779482" y="1379096"/>
            <a:ext cx="899415" cy="76449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99603" y="4753159"/>
            <a:ext cx="72202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2..45..7</a:t>
            </a:r>
            <a:endParaRPr lang="ru-RU" sz="6600" dirty="0"/>
          </a:p>
        </p:txBody>
      </p:sp>
      <p:sp>
        <p:nvSpPr>
          <p:cNvPr id="9" name="TextBox 8"/>
          <p:cNvSpPr txBox="1"/>
          <p:nvPr/>
        </p:nvSpPr>
        <p:spPr>
          <a:xfrm>
            <a:off x="1079288" y="6874267"/>
            <a:ext cx="8244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chemeClr val="accent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33338" y="6858000"/>
            <a:ext cx="779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chemeClr val="accent1">
                    <a:lumMod val="75000"/>
                  </a:schemeClr>
                </a:solidFill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22492" y="6858000"/>
            <a:ext cx="13740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66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85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0367E-6 2.89017E-7 L -0.00742 -0.3100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-15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8364E-6 2.42775E-6 L -0.00235 -0.3068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15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27 -0.00856 L -0.03192 -0.3114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-15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258</Words>
  <Application>Microsoft Office PowerPoint</Application>
  <PresentationFormat>Произвольный</PresentationFormat>
  <Paragraphs>135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№ 1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Настасья</dc:creator>
  <cp:lastModifiedBy>Admin</cp:lastModifiedBy>
  <cp:revision>30</cp:revision>
  <dcterms:created xsi:type="dcterms:W3CDTF">2017-11-19T17:27:28Z</dcterms:created>
  <dcterms:modified xsi:type="dcterms:W3CDTF">2018-12-27T08:22:30Z</dcterms:modified>
</cp:coreProperties>
</file>